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5" d="100"/>
          <a:sy n="115" d="100"/>
        </p:scale>
        <p:origin x="-990" y="792"/>
      </p:cViewPr>
      <p:guideLst>
        <p:guide orient="horz" pos="2160"/>
        <p:guide pos="288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628800"/>
            <a:ext cx="7772400" cy="1470025"/>
          </a:xfrm>
        </p:spPr>
        <p:txBody>
          <a:bodyPr/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Название команды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305" y="2924810"/>
            <a:ext cx="6688455" cy="2159635"/>
          </a:xfrm>
        </p:spPr>
        <p:txBody>
          <a:bodyPr>
            <a:normAutofit fontScale="92500" lnSpcReduction="20000"/>
          </a:bodyPr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Капитан команды (ФИО, класс)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Члены команды: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ФИО, класс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ФИО, класс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ФИО, класс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ФИО, класс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ru-RU" sz="2400" dirty="0" smtClean="0"/>
          </a:p>
        </p:txBody>
      </p:sp>
      <p:pic>
        <p:nvPicPr>
          <p:cNvPr id="4" name="Рисунок 3" descr="pngwing.com (36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844470">
            <a:off x="-1863127" y="2555217"/>
            <a:ext cx="5895975" cy="5248275"/>
          </a:xfrm>
          <a:prstGeom prst="rect">
            <a:avLst/>
          </a:prstGeom>
        </p:spPr>
      </p:pic>
      <p:pic>
        <p:nvPicPr>
          <p:cNvPr id="5" name="Рисунок 4" descr="pngwing.com (36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3631205">
            <a:off x="5575600" y="79575"/>
            <a:ext cx="6900934" cy="6142835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2339752" y="-315416"/>
            <a:ext cx="5211137" cy="1656184"/>
            <a:chOff x="2339752" y="-315416"/>
            <a:chExt cx="5211137" cy="1656184"/>
          </a:xfrm>
        </p:grpSpPr>
        <p:pic>
          <p:nvPicPr>
            <p:cNvPr id="7" name="Рисунок 6" descr="dnk-logo-black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19872" y="332656"/>
              <a:ext cx="1224136" cy="237697"/>
            </a:xfrm>
            <a:prstGeom prst="rect">
              <a:avLst/>
            </a:prstGeom>
          </p:spPr>
        </p:pic>
        <p:pic>
          <p:nvPicPr>
            <p:cNvPr id="8" name="Рисунок 7" descr="лого прозра (2)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72000" y="-315416"/>
              <a:ext cx="2978889" cy="1656184"/>
            </a:xfrm>
            <a:prstGeom prst="rect">
              <a:avLst/>
            </a:prstGeom>
          </p:spPr>
        </p:pic>
        <p:pic>
          <p:nvPicPr>
            <p:cNvPr id="10" name="Рисунок 9" descr="5aa2bd4bc9a10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339752" y="188640"/>
              <a:ext cx="936104" cy="434829"/>
            </a:xfrm>
            <a:prstGeom prst="rect">
              <a:avLst/>
            </a:prstGeom>
          </p:spPr>
        </p:pic>
        <p:pic>
          <p:nvPicPr>
            <p:cNvPr id="11" name="Рисунок 10" descr="5303536986059037709-Photoroom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788024" y="116632"/>
              <a:ext cx="542720" cy="648072"/>
            </a:xfrm>
            <a:prstGeom prst="rect">
              <a:avLst/>
            </a:prstGeom>
          </p:spPr>
        </p:pic>
      </p:grpSp>
      <p:sp>
        <p:nvSpPr>
          <p:cNvPr id="12" name="TextBox 11"/>
          <p:cNvSpPr txBox="1"/>
          <p:nvPr/>
        </p:nvSpPr>
        <p:spPr>
          <a:xfrm>
            <a:off x="3526006" y="6223453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>
                <a:solidFill>
                  <a:schemeClr val="bg2"/>
                </a:solidFill>
                <a:latin typeface="Arial Black" panose="020B0A04020102020204" pitchFamily="34" charset="0"/>
              </a:rPr>
              <a:t>ЛомоносовЛаб</a:t>
            </a:r>
            <a:endParaRPr lang="ru-RU" sz="2400" dirty="0">
              <a:solidFill>
                <a:schemeClr val="bg2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Подзаголовок 2"/>
          <p:cNvSpPr>
            <a:spLocks noGrp="1"/>
          </p:cNvSpPr>
          <p:nvPr/>
        </p:nvSpPr>
        <p:spPr>
          <a:xfrm>
            <a:off x="1331595" y="937260"/>
            <a:ext cx="6400800" cy="5187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Наименование ОУ</a:t>
            </a:r>
            <a:endParaRPr lang="ru-RU" sz="2400" dirty="0" smtClean="0"/>
          </a:p>
        </p:txBody>
      </p:sp>
      <p:sp>
        <p:nvSpPr>
          <p:cNvPr id="9" name="Подзаголовок 2"/>
          <p:cNvSpPr>
            <a:spLocks noGrp="1"/>
          </p:cNvSpPr>
          <p:nvPr/>
        </p:nvSpPr>
        <p:spPr>
          <a:xfrm>
            <a:off x="4643755" y="5085080"/>
            <a:ext cx="3813175" cy="1185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Руководитель (ФИО, должность, место работы</a:t>
            </a:r>
            <a:endParaRPr lang="ru-RU" sz="2000" dirty="0" smtClean="0"/>
          </a:p>
        </p:txBody>
      </p:sp>
      <p:sp>
        <p:nvSpPr>
          <p:cNvPr id="15" name="Подзаголовок 2"/>
          <p:cNvSpPr>
            <a:spLocks noGrp="1"/>
          </p:cNvSpPr>
          <p:nvPr/>
        </p:nvSpPr>
        <p:spPr>
          <a:xfrm>
            <a:off x="3089269" y="5894071"/>
            <a:ext cx="2986455" cy="39335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 г.</a:t>
            </a:r>
            <a:endParaRPr lang="ru-RU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146" y="177140"/>
            <a:ext cx="2094230" cy="743585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Задача №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Замещающее содержимое 19"/>
          <p:cNvSpPr>
            <a:spLocks noGrp="1"/>
          </p:cNvSpPr>
          <p:nvPr>
            <p:ph sz="half" idx="1"/>
          </p:nvPr>
        </p:nvSpPr>
        <p:spPr>
          <a:xfrm>
            <a:off x="395605" y="1844675"/>
            <a:ext cx="8103870" cy="2713355"/>
          </a:xfrm>
        </p:spPr>
        <p:txBody>
          <a:bodyPr/>
          <a:lstStyle/>
          <a:p>
            <a:endParaRPr lang="ru-RU" altLang="en-US" dirty="0"/>
          </a:p>
        </p:txBody>
      </p:sp>
      <p:sp>
        <p:nvSpPr>
          <p:cNvPr id="21" name="Замещающее содержимое 20"/>
          <p:cNvSpPr>
            <a:spLocks noGrp="1"/>
          </p:cNvSpPr>
          <p:nvPr>
            <p:ph sz="half" idx="2"/>
          </p:nvPr>
        </p:nvSpPr>
        <p:spPr>
          <a:xfrm>
            <a:off x="1835785" y="4729480"/>
            <a:ext cx="6664325" cy="1221105"/>
          </a:xfrm>
        </p:spPr>
        <p:txBody>
          <a:bodyPr/>
          <a:lstStyle/>
          <a:p>
            <a:endParaRPr lang="ru-RU" altLang="en-US"/>
          </a:p>
        </p:txBody>
      </p:sp>
      <p:sp>
        <p:nvSpPr>
          <p:cNvPr id="9" name="TextBox 8"/>
          <p:cNvSpPr txBox="1"/>
          <p:nvPr/>
        </p:nvSpPr>
        <p:spPr>
          <a:xfrm>
            <a:off x="3347864" y="6237312"/>
            <a:ext cx="3024336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>
                <a:solidFill>
                  <a:schemeClr val="bg2"/>
                </a:solidFill>
                <a:latin typeface="Arial Black" panose="020B0A04020102020204" pitchFamily="34" charset="0"/>
              </a:rPr>
              <a:t>ЛомоносовЛаб</a:t>
            </a:r>
            <a:endParaRPr lang="ru-RU" sz="2400" dirty="0">
              <a:solidFill>
                <a:schemeClr val="bg2"/>
              </a:solidFill>
              <a:latin typeface="Arial Black" panose="020B0A04020102020204" pitchFamily="34" charset="0"/>
            </a:endParaRPr>
          </a:p>
        </p:txBody>
      </p:sp>
      <p:pic>
        <p:nvPicPr>
          <p:cNvPr id="10" name="Рисунок 9" descr="pngwing.com (36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167085">
            <a:off x="5216122" y="-628627"/>
            <a:ext cx="4566731" cy="4065055"/>
          </a:xfrm>
          <a:prstGeom prst="rect">
            <a:avLst/>
          </a:prstGeom>
        </p:spPr>
      </p:pic>
      <p:pic>
        <p:nvPicPr>
          <p:cNvPr id="11" name="Рисунок 10" descr="pngwing.com (36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1661512">
            <a:off x="-1235845" y="4171211"/>
            <a:ext cx="5159353" cy="4592574"/>
          </a:xfrm>
          <a:prstGeom prst="rect">
            <a:avLst/>
          </a:prstGeom>
        </p:spPr>
      </p:pic>
      <p:sp>
        <p:nvSpPr>
          <p:cNvPr id="12" name="Заголовок 1"/>
          <p:cNvSpPr txBox="1"/>
          <p:nvPr/>
        </p:nvSpPr>
        <p:spPr>
          <a:xfrm>
            <a:off x="323399" y="548933"/>
            <a:ext cx="8229600" cy="854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Название задачи</a:t>
            </a: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3" name="Заголовок 1"/>
          <p:cNvSpPr txBox="1"/>
          <p:nvPr/>
        </p:nvSpPr>
        <p:spPr>
          <a:xfrm>
            <a:off x="323146" y="1196117"/>
            <a:ext cx="4608512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24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Решение:</a:t>
            </a:r>
            <a:endParaRPr kumimoji="0" lang="ru-RU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 txBox="1"/>
          <p:nvPr/>
        </p:nvSpPr>
        <p:spPr>
          <a:xfrm>
            <a:off x="539681" y="4436522"/>
            <a:ext cx="4608512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24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Вывод:</a:t>
            </a:r>
            <a:endParaRPr kumimoji="0" lang="ru-RU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146" y="177140"/>
            <a:ext cx="2094230" cy="743585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Задача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 2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Замещающее содержимое 19"/>
          <p:cNvSpPr>
            <a:spLocks noGrp="1"/>
          </p:cNvSpPr>
          <p:nvPr>
            <p:ph sz="half" idx="1"/>
          </p:nvPr>
        </p:nvSpPr>
        <p:spPr>
          <a:xfrm>
            <a:off x="395605" y="1844675"/>
            <a:ext cx="8103870" cy="2713355"/>
          </a:xfrm>
        </p:spPr>
        <p:txBody>
          <a:bodyPr/>
          <a:lstStyle/>
          <a:p>
            <a:endParaRPr lang="ru-RU" altLang="en-US" dirty="0"/>
          </a:p>
        </p:txBody>
      </p:sp>
      <p:sp>
        <p:nvSpPr>
          <p:cNvPr id="21" name="Замещающее содержимое 20"/>
          <p:cNvSpPr>
            <a:spLocks noGrp="1"/>
          </p:cNvSpPr>
          <p:nvPr>
            <p:ph sz="half" idx="2"/>
          </p:nvPr>
        </p:nvSpPr>
        <p:spPr>
          <a:xfrm>
            <a:off x="1835785" y="4729480"/>
            <a:ext cx="6664325" cy="1221105"/>
          </a:xfrm>
        </p:spPr>
        <p:txBody>
          <a:bodyPr/>
          <a:lstStyle/>
          <a:p>
            <a:endParaRPr lang="ru-RU" altLang="en-US"/>
          </a:p>
        </p:txBody>
      </p:sp>
      <p:sp>
        <p:nvSpPr>
          <p:cNvPr id="9" name="TextBox 8"/>
          <p:cNvSpPr txBox="1"/>
          <p:nvPr/>
        </p:nvSpPr>
        <p:spPr>
          <a:xfrm>
            <a:off x="3347864" y="6237312"/>
            <a:ext cx="3024336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>
                <a:solidFill>
                  <a:schemeClr val="bg2"/>
                </a:solidFill>
                <a:latin typeface="Arial Black" panose="020B0A04020102020204" pitchFamily="34" charset="0"/>
              </a:rPr>
              <a:t>ЛомоносовЛаб</a:t>
            </a:r>
            <a:endParaRPr lang="ru-RU" sz="2400" dirty="0">
              <a:solidFill>
                <a:schemeClr val="bg2"/>
              </a:solidFill>
              <a:latin typeface="Arial Black" panose="020B0A04020102020204" pitchFamily="34" charset="0"/>
            </a:endParaRPr>
          </a:p>
        </p:txBody>
      </p:sp>
      <p:pic>
        <p:nvPicPr>
          <p:cNvPr id="10" name="Рисунок 9" descr="pngwing.com (36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167085">
            <a:off x="5216122" y="-628627"/>
            <a:ext cx="4566731" cy="4065055"/>
          </a:xfrm>
          <a:prstGeom prst="rect">
            <a:avLst/>
          </a:prstGeom>
        </p:spPr>
      </p:pic>
      <p:pic>
        <p:nvPicPr>
          <p:cNvPr id="11" name="Рисунок 10" descr="pngwing.com (36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1661512">
            <a:off x="-1235845" y="4171211"/>
            <a:ext cx="5159353" cy="4592574"/>
          </a:xfrm>
          <a:prstGeom prst="rect">
            <a:avLst/>
          </a:prstGeom>
        </p:spPr>
      </p:pic>
      <p:sp>
        <p:nvSpPr>
          <p:cNvPr id="12" name="Заголовок 1"/>
          <p:cNvSpPr txBox="1"/>
          <p:nvPr/>
        </p:nvSpPr>
        <p:spPr>
          <a:xfrm>
            <a:off x="323399" y="548933"/>
            <a:ext cx="8229600" cy="854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Название задачи</a:t>
            </a: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3" name="Заголовок 1"/>
          <p:cNvSpPr txBox="1"/>
          <p:nvPr/>
        </p:nvSpPr>
        <p:spPr>
          <a:xfrm>
            <a:off x="323146" y="1196117"/>
            <a:ext cx="4608512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24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Решение:</a:t>
            </a:r>
            <a:endParaRPr kumimoji="0" lang="ru-RU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 txBox="1"/>
          <p:nvPr/>
        </p:nvSpPr>
        <p:spPr>
          <a:xfrm>
            <a:off x="539681" y="4436522"/>
            <a:ext cx="4608512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24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Вывод:</a:t>
            </a:r>
            <a:endParaRPr kumimoji="0" lang="ru-RU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30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146" y="177140"/>
            <a:ext cx="2094230" cy="743585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Задача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 3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Замещающее содержимое 19"/>
          <p:cNvSpPr>
            <a:spLocks noGrp="1"/>
          </p:cNvSpPr>
          <p:nvPr>
            <p:ph sz="half" idx="1"/>
          </p:nvPr>
        </p:nvSpPr>
        <p:spPr>
          <a:xfrm>
            <a:off x="395605" y="1844675"/>
            <a:ext cx="8103870" cy="2713355"/>
          </a:xfrm>
        </p:spPr>
        <p:txBody>
          <a:bodyPr/>
          <a:lstStyle/>
          <a:p>
            <a:endParaRPr lang="ru-RU" altLang="en-US" dirty="0"/>
          </a:p>
        </p:txBody>
      </p:sp>
      <p:sp>
        <p:nvSpPr>
          <p:cNvPr id="21" name="Замещающее содержимое 20"/>
          <p:cNvSpPr>
            <a:spLocks noGrp="1"/>
          </p:cNvSpPr>
          <p:nvPr>
            <p:ph sz="half" idx="2"/>
          </p:nvPr>
        </p:nvSpPr>
        <p:spPr>
          <a:xfrm>
            <a:off x="1835785" y="4729480"/>
            <a:ext cx="6664325" cy="1221105"/>
          </a:xfrm>
        </p:spPr>
        <p:txBody>
          <a:bodyPr/>
          <a:lstStyle/>
          <a:p>
            <a:endParaRPr lang="ru-RU" altLang="en-US"/>
          </a:p>
        </p:txBody>
      </p:sp>
      <p:sp>
        <p:nvSpPr>
          <p:cNvPr id="9" name="TextBox 8"/>
          <p:cNvSpPr txBox="1"/>
          <p:nvPr/>
        </p:nvSpPr>
        <p:spPr>
          <a:xfrm>
            <a:off x="3347864" y="6237312"/>
            <a:ext cx="3024336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>
                <a:solidFill>
                  <a:schemeClr val="bg2"/>
                </a:solidFill>
                <a:latin typeface="Arial Black" panose="020B0A04020102020204" pitchFamily="34" charset="0"/>
              </a:rPr>
              <a:t>ЛомоносовЛаб</a:t>
            </a:r>
            <a:endParaRPr lang="ru-RU" sz="2400" dirty="0">
              <a:solidFill>
                <a:schemeClr val="bg2"/>
              </a:solidFill>
              <a:latin typeface="Arial Black" panose="020B0A04020102020204" pitchFamily="34" charset="0"/>
            </a:endParaRPr>
          </a:p>
        </p:txBody>
      </p:sp>
      <p:pic>
        <p:nvPicPr>
          <p:cNvPr id="10" name="Рисунок 9" descr="pngwing.com (36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167085">
            <a:off x="5216122" y="-628627"/>
            <a:ext cx="4566731" cy="4065055"/>
          </a:xfrm>
          <a:prstGeom prst="rect">
            <a:avLst/>
          </a:prstGeom>
        </p:spPr>
      </p:pic>
      <p:pic>
        <p:nvPicPr>
          <p:cNvPr id="11" name="Рисунок 10" descr="pngwing.com (36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1661512">
            <a:off x="-1235845" y="4171211"/>
            <a:ext cx="5159353" cy="4592574"/>
          </a:xfrm>
          <a:prstGeom prst="rect">
            <a:avLst/>
          </a:prstGeom>
        </p:spPr>
      </p:pic>
      <p:sp>
        <p:nvSpPr>
          <p:cNvPr id="12" name="Заголовок 1"/>
          <p:cNvSpPr txBox="1"/>
          <p:nvPr/>
        </p:nvSpPr>
        <p:spPr>
          <a:xfrm>
            <a:off x="323399" y="548933"/>
            <a:ext cx="8229600" cy="854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Название задачи</a:t>
            </a: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3" name="Заголовок 1"/>
          <p:cNvSpPr txBox="1"/>
          <p:nvPr/>
        </p:nvSpPr>
        <p:spPr>
          <a:xfrm>
            <a:off x="323146" y="1196117"/>
            <a:ext cx="4608512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24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Решение:</a:t>
            </a:r>
            <a:endParaRPr kumimoji="0" lang="ru-RU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 txBox="1"/>
          <p:nvPr/>
        </p:nvSpPr>
        <p:spPr>
          <a:xfrm>
            <a:off x="539681" y="4436522"/>
            <a:ext cx="4608512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24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Вывод:</a:t>
            </a:r>
            <a:endParaRPr kumimoji="0" lang="ru-RU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81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146" y="177140"/>
            <a:ext cx="2094230" cy="743585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Задача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Замещающее содержимое 19"/>
          <p:cNvSpPr>
            <a:spLocks noGrp="1"/>
          </p:cNvSpPr>
          <p:nvPr>
            <p:ph sz="half" idx="1"/>
          </p:nvPr>
        </p:nvSpPr>
        <p:spPr>
          <a:xfrm>
            <a:off x="395605" y="1844675"/>
            <a:ext cx="8103870" cy="2713355"/>
          </a:xfrm>
        </p:spPr>
        <p:txBody>
          <a:bodyPr/>
          <a:lstStyle/>
          <a:p>
            <a:endParaRPr lang="ru-RU" altLang="en-US" dirty="0"/>
          </a:p>
        </p:txBody>
      </p:sp>
      <p:sp>
        <p:nvSpPr>
          <p:cNvPr id="21" name="Замещающее содержимое 20"/>
          <p:cNvSpPr>
            <a:spLocks noGrp="1"/>
          </p:cNvSpPr>
          <p:nvPr>
            <p:ph sz="half" idx="2"/>
          </p:nvPr>
        </p:nvSpPr>
        <p:spPr>
          <a:xfrm>
            <a:off x="1835785" y="4729480"/>
            <a:ext cx="6664325" cy="1221105"/>
          </a:xfrm>
        </p:spPr>
        <p:txBody>
          <a:bodyPr/>
          <a:lstStyle/>
          <a:p>
            <a:endParaRPr lang="ru-RU" altLang="en-US"/>
          </a:p>
        </p:txBody>
      </p:sp>
      <p:sp>
        <p:nvSpPr>
          <p:cNvPr id="9" name="TextBox 8"/>
          <p:cNvSpPr txBox="1"/>
          <p:nvPr/>
        </p:nvSpPr>
        <p:spPr>
          <a:xfrm>
            <a:off x="3347864" y="6237312"/>
            <a:ext cx="3024336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>
                <a:solidFill>
                  <a:schemeClr val="bg2"/>
                </a:solidFill>
                <a:latin typeface="Arial Black" panose="020B0A04020102020204" pitchFamily="34" charset="0"/>
              </a:rPr>
              <a:t>ЛомоносовЛаб</a:t>
            </a:r>
            <a:endParaRPr lang="ru-RU" sz="2400" dirty="0">
              <a:solidFill>
                <a:schemeClr val="bg2"/>
              </a:solidFill>
              <a:latin typeface="Arial Black" panose="020B0A04020102020204" pitchFamily="34" charset="0"/>
            </a:endParaRPr>
          </a:p>
        </p:txBody>
      </p:sp>
      <p:pic>
        <p:nvPicPr>
          <p:cNvPr id="10" name="Рисунок 9" descr="pngwing.com (36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167085">
            <a:off x="5216122" y="-628627"/>
            <a:ext cx="4566731" cy="4065055"/>
          </a:xfrm>
          <a:prstGeom prst="rect">
            <a:avLst/>
          </a:prstGeom>
        </p:spPr>
      </p:pic>
      <p:pic>
        <p:nvPicPr>
          <p:cNvPr id="11" name="Рисунок 10" descr="pngwing.com (36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1661512">
            <a:off x="-1235845" y="4171211"/>
            <a:ext cx="5159353" cy="4592574"/>
          </a:xfrm>
          <a:prstGeom prst="rect">
            <a:avLst/>
          </a:prstGeom>
        </p:spPr>
      </p:pic>
      <p:sp>
        <p:nvSpPr>
          <p:cNvPr id="12" name="Заголовок 1"/>
          <p:cNvSpPr txBox="1"/>
          <p:nvPr/>
        </p:nvSpPr>
        <p:spPr>
          <a:xfrm>
            <a:off x="323399" y="548933"/>
            <a:ext cx="8229600" cy="854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Название задачи</a:t>
            </a: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3" name="Заголовок 1"/>
          <p:cNvSpPr txBox="1"/>
          <p:nvPr/>
        </p:nvSpPr>
        <p:spPr>
          <a:xfrm>
            <a:off x="323146" y="1196117"/>
            <a:ext cx="4608512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24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Решение:</a:t>
            </a:r>
            <a:endParaRPr kumimoji="0" lang="ru-RU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 txBox="1"/>
          <p:nvPr/>
        </p:nvSpPr>
        <p:spPr>
          <a:xfrm>
            <a:off x="539681" y="4436522"/>
            <a:ext cx="4608512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24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Вывод:</a:t>
            </a:r>
            <a:endParaRPr kumimoji="0" lang="ru-RU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48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146" y="177140"/>
            <a:ext cx="2094230" cy="743585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Задача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№5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Замещающее содержимое 19"/>
          <p:cNvSpPr>
            <a:spLocks noGrp="1"/>
          </p:cNvSpPr>
          <p:nvPr>
            <p:ph sz="half" idx="1"/>
          </p:nvPr>
        </p:nvSpPr>
        <p:spPr>
          <a:xfrm>
            <a:off x="395605" y="1844675"/>
            <a:ext cx="8103870" cy="2713355"/>
          </a:xfrm>
        </p:spPr>
        <p:txBody>
          <a:bodyPr/>
          <a:lstStyle/>
          <a:p>
            <a:endParaRPr lang="ru-RU" altLang="en-US" dirty="0"/>
          </a:p>
        </p:txBody>
      </p:sp>
      <p:sp>
        <p:nvSpPr>
          <p:cNvPr id="21" name="Замещающее содержимое 20"/>
          <p:cNvSpPr>
            <a:spLocks noGrp="1"/>
          </p:cNvSpPr>
          <p:nvPr>
            <p:ph sz="half" idx="2"/>
          </p:nvPr>
        </p:nvSpPr>
        <p:spPr>
          <a:xfrm>
            <a:off x="1835785" y="4729480"/>
            <a:ext cx="6664325" cy="1221105"/>
          </a:xfrm>
        </p:spPr>
        <p:txBody>
          <a:bodyPr/>
          <a:lstStyle/>
          <a:p>
            <a:endParaRPr lang="ru-RU" altLang="en-US"/>
          </a:p>
        </p:txBody>
      </p:sp>
      <p:sp>
        <p:nvSpPr>
          <p:cNvPr id="9" name="TextBox 8"/>
          <p:cNvSpPr txBox="1"/>
          <p:nvPr/>
        </p:nvSpPr>
        <p:spPr>
          <a:xfrm>
            <a:off x="3347864" y="6237312"/>
            <a:ext cx="3024336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>
                <a:solidFill>
                  <a:schemeClr val="bg2"/>
                </a:solidFill>
                <a:latin typeface="Arial Black" panose="020B0A04020102020204" pitchFamily="34" charset="0"/>
              </a:rPr>
              <a:t>ЛомоносовЛаб</a:t>
            </a:r>
            <a:endParaRPr lang="ru-RU" sz="2400" dirty="0">
              <a:solidFill>
                <a:schemeClr val="bg2"/>
              </a:solidFill>
              <a:latin typeface="Arial Black" panose="020B0A04020102020204" pitchFamily="34" charset="0"/>
            </a:endParaRPr>
          </a:p>
        </p:txBody>
      </p:sp>
      <p:pic>
        <p:nvPicPr>
          <p:cNvPr id="10" name="Рисунок 9" descr="pngwing.com (36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167085">
            <a:off x="5216122" y="-628627"/>
            <a:ext cx="4566731" cy="4065055"/>
          </a:xfrm>
          <a:prstGeom prst="rect">
            <a:avLst/>
          </a:prstGeom>
        </p:spPr>
      </p:pic>
      <p:pic>
        <p:nvPicPr>
          <p:cNvPr id="11" name="Рисунок 10" descr="pngwing.com (36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1661512">
            <a:off x="-1235845" y="4171211"/>
            <a:ext cx="5159353" cy="4592574"/>
          </a:xfrm>
          <a:prstGeom prst="rect">
            <a:avLst/>
          </a:prstGeom>
        </p:spPr>
      </p:pic>
      <p:sp>
        <p:nvSpPr>
          <p:cNvPr id="12" name="Заголовок 1"/>
          <p:cNvSpPr txBox="1"/>
          <p:nvPr/>
        </p:nvSpPr>
        <p:spPr>
          <a:xfrm>
            <a:off x="323399" y="548933"/>
            <a:ext cx="8229600" cy="854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Название задачи</a:t>
            </a: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3" name="Заголовок 1"/>
          <p:cNvSpPr txBox="1"/>
          <p:nvPr/>
        </p:nvSpPr>
        <p:spPr>
          <a:xfrm>
            <a:off x="323146" y="1196117"/>
            <a:ext cx="4608512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24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Решение:</a:t>
            </a:r>
            <a:endParaRPr kumimoji="0" lang="ru-RU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 txBox="1"/>
          <p:nvPr/>
        </p:nvSpPr>
        <p:spPr>
          <a:xfrm>
            <a:off x="539681" y="4436522"/>
            <a:ext cx="4608512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24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Вывод:</a:t>
            </a:r>
            <a:endParaRPr kumimoji="0" lang="ru-RU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69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88</Words>
  <Application>Microsoft Office PowerPoint</Application>
  <PresentationFormat>Экран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Название команды</vt:lpstr>
      <vt:lpstr>Задача №1</vt:lpstr>
      <vt:lpstr>Задача № 2</vt:lpstr>
      <vt:lpstr>Задача № 3</vt:lpstr>
      <vt:lpstr>Задача №4</vt:lpstr>
      <vt:lpstr>Задача №5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7</cp:revision>
  <dcterms:created xsi:type="dcterms:W3CDTF">2024-08-27T06:44:00Z</dcterms:created>
  <dcterms:modified xsi:type="dcterms:W3CDTF">2025-09-04T12:46:45Z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63D9EB2DCECE4194A1BF179196B13AFE_12</vt:lpwstr>
  </property>
  <property fmtid="{D5CDD505-2E9C-101B-9397-08002B2CF9AE}" pid="3" name="KSOProductBuildVer">
    <vt:lpwstr>1049-12.2.0.17562</vt:lpwstr>
  </property>
</Properties>
</file>